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0279975" cy="42808525"/>
  <p:notesSz cx="6794500" cy="9931400"/>
  <p:defaultTextStyle>
    <a:defPPr>
      <a:defRPr lang="de-DE"/>
    </a:defPPr>
    <a:lvl1pPr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2087563" indent="-1630363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4175125" indent="-326072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6264275" indent="-489267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8351838" indent="-6523038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13">
          <p15:clr>
            <a:srgbClr val="A4A3A4"/>
          </p15:clr>
        </p15:guide>
        <p15:guide id="2" orient="horz" pos="465">
          <p15:clr>
            <a:srgbClr val="A4A3A4"/>
          </p15:clr>
        </p15:guide>
        <p15:guide id="3" orient="horz" pos="5908">
          <p15:clr>
            <a:srgbClr val="A4A3A4"/>
          </p15:clr>
        </p15:guide>
        <p15:guide id="4" orient="horz" pos="26637">
          <p15:clr>
            <a:srgbClr val="A4A3A4"/>
          </p15:clr>
        </p15:guide>
        <p15:guide id="5" pos="9537">
          <p15:clr>
            <a:srgbClr val="A4A3A4"/>
          </p15:clr>
        </p15:guide>
        <p15:guide id="6" pos="874">
          <p15:clr>
            <a:srgbClr val="A4A3A4"/>
          </p15:clr>
        </p15:guide>
        <p15:guide id="7" pos="181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31F"/>
    <a:srgbClr val="FCAF17"/>
    <a:srgbClr val="F79B58"/>
    <a:srgbClr val="F47920"/>
    <a:srgbClr val="9EC8DD"/>
    <a:srgbClr val="7DB6D1"/>
    <a:srgbClr val="BBDB81"/>
    <a:srgbClr val="A4CF57"/>
    <a:srgbClr val="A4CFBB"/>
    <a:srgbClr val="A4D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109" autoAdjust="0"/>
    <p:restoredTop sz="94660"/>
  </p:normalViewPr>
  <p:slideViewPr>
    <p:cSldViewPr>
      <p:cViewPr varScale="1">
        <p:scale>
          <a:sx n="14" d="100"/>
          <a:sy n="14" d="100"/>
        </p:scale>
        <p:origin x="2803" y="187"/>
      </p:cViewPr>
      <p:guideLst>
        <p:guide orient="horz" pos="3413"/>
        <p:guide orient="horz" pos="465"/>
        <p:guide orient="horz" pos="5908"/>
        <p:guide orient="horz" pos="26637"/>
        <p:guide pos="9537"/>
        <p:guide pos="874"/>
        <p:guide pos="181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35D81-38EA-47A5-8D70-0D01990A9629}" type="datetimeFigureOut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38D9E-FEA5-4D09-8A2A-D1C899B1AA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56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EDB9-DF45-464E-BB16-6E5F1B648921}" type="datetimeFigureOut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A187B-2F62-4851-8B35-8A76EB0457A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681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3999" y="1714329"/>
            <a:ext cx="19934317" cy="3652597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E0B32-C373-4CA4-A5E6-8106D65F4E1F}" type="datetimeFigureOut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5B4E9-9690-4327-986C-25FF616C9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172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B788A-28F9-4465-8840-BB7E21C2C328}" type="datetimeFigureOut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F98F7-03CD-4254-A990-84802A6F47F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9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974F6-EC87-41DF-B44A-FC76F8DC2634}" type="datetimeFigureOut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A619C-91D3-4102-9533-B27E464A9C7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03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3999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392320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93F42-7A21-4509-A86B-200BBB67DFFA}" type="datetimeFigureOut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A2631-F2E2-42C6-B673-1252618A007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65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F24F3-8E65-447E-8254-91A1FCDF209A}" type="datetimeFigureOut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DA810-098E-4365-B603-A7104E3BF96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82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9DA37-3C7E-4068-9830-9BCDAEF6F805}" type="datetimeFigureOut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CA702-8E75-4AC9-A8F5-B0EF047BA1F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87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677A7-4629-4C27-A2F9-97C7D1870F14}" type="datetimeFigureOut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018EE-E77E-4DAD-8255-D834AFCFAE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98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B7006-CA37-41BE-9D49-A1732EDF7351}" type="datetimeFigureOut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AEB0E-CCD0-4299-BA58-C28EDEC42DD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38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7CD63-A3E1-43A6-A8D7-E554AF0DA37D}" type="datetimeFigureOut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354A9-78BC-4EA9-94F1-2BF021CB2B1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32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514475" y="1714500"/>
            <a:ext cx="27251025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43" tIns="208822" rIns="417643" bIns="2088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514475" y="9988550"/>
            <a:ext cx="27251025" cy="282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514475" y="39676388"/>
            <a:ext cx="7064375" cy="227965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 defTabSz="4176431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E29736-4F8C-483B-8F0B-96B2A7213ECF}" type="datetimeFigureOut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345738" y="39676388"/>
            <a:ext cx="9588500" cy="227965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 defTabSz="4176431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701125" y="39676388"/>
            <a:ext cx="7064375" cy="227965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 defTabSz="4176431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3F61B6-05DC-4627-BFF6-9E36A5A792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5125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4572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5275" indent="-1565275" algn="l" defTabSz="41751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51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700" indent="-1042988" algn="l" defTabSz="41751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263" indent="-1042988" algn="l" defTabSz="41751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413" indent="-1042988" algn="l" defTabSz="41751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30279975" cy="62103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355725" defTabSz="4176431" fontAlgn="auto">
              <a:lnSpc>
                <a:spcPts val="9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MQM-1 – Title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doluptatum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nonsed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entiureium</a:t>
            </a:r>
            <a:endParaRPr lang="de-DE" sz="8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55725" defTabSz="4176431" fontAlgn="auto">
              <a:lnSpc>
                <a:spcPts val="9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0"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fr-FR" sz="8000" dirty="0" err="1">
                <a:latin typeface="Arial" panose="020B0604020202020204" pitchFamily="34" charset="0"/>
                <a:cs typeface="Arial" panose="020B0604020202020204" pitchFamily="34" charset="0"/>
              </a:rPr>
              <a:t>alignimin</a:t>
            </a:r>
            <a:r>
              <a:rPr lang="fr-FR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0" dirty="0" err="1">
                <a:latin typeface="Arial" panose="020B0604020202020204" pitchFamily="34" charset="0"/>
                <a:cs typeface="Arial" panose="020B0604020202020204" pitchFamily="34" charset="0"/>
              </a:rPr>
              <a:t>rematur</a:t>
            </a:r>
            <a:r>
              <a:rPr lang="fr-FR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0" dirty="0" err="1">
                <a:latin typeface="Arial" panose="020B0604020202020204" pitchFamily="34" charset="0"/>
                <a:cs typeface="Arial" panose="020B0604020202020204" pitchFamily="34" charset="0"/>
              </a:rPr>
              <a:t>essum</a:t>
            </a:r>
            <a:r>
              <a:rPr lang="fr-FR" sz="8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8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endParaRPr lang="fr-F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55725" defTabSz="417643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M. C. Name</a:t>
            </a:r>
            <a:r>
              <a:rPr lang="de-DE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, M. Name</a:t>
            </a:r>
            <a:r>
              <a:rPr lang="de-DE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, C. Name</a:t>
            </a:r>
            <a:r>
              <a:rPr lang="de-DE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, Y. Name</a:t>
            </a:r>
            <a:r>
              <a:rPr lang="de-DE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, M. Name</a:t>
            </a:r>
            <a:r>
              <a:rPr lang="de-DE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A. Name</a:t>
            </a:r>
            <a:r>
              <a:rPr lang="de-DE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1,4</a:t>
            </a:r>
          </a:p>
          <a:p>
            <a:pPr marL="1355725" defTabSz="41764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Xima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ipienient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rehenihilles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intio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Nequidus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aceprest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voluptia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Textfeld 11"/>
          <p:cNvSpPr txBox="1">
            <a:spLocks noChangeArrowheads="1"/>
          </p:cNvSpPr>
          <p:nvPr/>
        </p:nvSpPr>
        <p:spPr bwMode="auto">
          <a:xfrm>
            <a:off x="0" y="6210300"/>
            <a:ext cx="30275213" cy="2520950"/>
          </a:xfrm>
          <a:prstGeom prst="rect">
            <a:avLst/>
          </a:prstGeom>
          <a:solidFill>
            <a:srgbClr val="FDC31F"/>
          </a:solidFill>
          <a:ln>
            <a:noFill/>
          </a:ln>
        </p:spPr>
        <p:txBody>
          <a:bodyPr anchor="ctr"/>
          <a:lstStyle>
            <a:lvl1pPr marL="1347788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000" baseline="30000" dirty="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1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Affiliation</a:t>
            </a:r>
            <a:endParaRPr lang="en-US" altLang="en-US" sz="3000" dirty="0">
              <a:solidFill>
                <a:schemeClr val="bg1"/>
              </a:solidFill>
              <a:latin typeface="Arial" panose="020B0604020202020204" pitchFamily="34" charset="0"/>
              <a:ea typeface="CL Univers 47 CondensedLight"/>
            </a:endParaRPr>
          </a:p>
          <a:p>
            <a:pPr eaLnBrk="1" hangingPunct="1"/>
            <a:r>
              <a:rPr lang="en-US" altLang="en-US" sz="2800" baseline="30000" dirty="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2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 Affiliation</a:t>
            </a:r>
          </a:p>
          <a:p>
            <a:pPr eaLnBrk="1" hangingPunct="1"/>
            <a:r>
              <a:rPr lang="en-US" altLang="en-US" sz="2800" baseline="30000" dirty="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3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 Affiliation</a:t>
            </a:r>
          </a:p>
          <a:p>
            <a:pPr eaLnBrk="1" hangingPunct="1"/>
            <a:r>
              <a:rPr lang="en-US" altLang="en-US" sz="2800" baseline="30000" dirty="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4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 Affiliation</a:t>
            </a:r>
            <a:endParaRPr lang="de-DE" altLang="en-US" sz="2800" dirty="0">
              <a:solidFill>
                <a:schemeClr val="bg1"/>
              </a:solidFill>
              <a:latin typeface="Arial" panose="020B0604020202020204" pitchFamily="34" charset="0"/>
              <a:ea typeface="CL Univers 47 CondensedLight"/>
            </a:endParaRPr>
          </a:p>
        </p:txBody>
      </p:sp>
      <p:sp>
        <p:nvSpPr>
          <p:cNvPr id="14" name="Rechteck 13"/>
          <p:cNvSpPr/>
          <p:nvPr/>
        </p:nvSpPr>
        <p:spPr>
          <a:xfrm flipV="1">
            <a:off x="-4763" y="40656194"/>
            <a:ext cx="30279976" cy="45719"/>
          </a:xfrm>
          <a:prstGeom prst="rect">
            <a:avLst/>
          </a:prstGeom>
          <a:solidFill>
            <a:srgbClr val="FDC31F"/>
          </a:solidFill>
          <a:ln>
            <a:solidFill>
              <a:srgbClr val="FDC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6" name="Textfeld 17"/>
          <p:cNvSpPr txBox="1">
            <a:spLocks noChangeArrowheads="1"/>
          </p:cNvSpPr>
          <p:nvPr/>
        </p:nvSpPr>
        <p:spPr bwMode="auto">
          <a:xfrm>
            <a:off x="181263" y="9375775"/>
            <a:ext cx="14276388" cy="946150"/>
          </a:xfrm>
          <a:prstGeom prst="rect">
            <a:avLst/>
          </a:prstGeom>
          <a:solidFill>
            <a:srgbClr val="FDC31F"/>
          </a:solidFill>
          <a:ln>
            <a:noFill/>
          </a:ln>
        </p:spPr>
        <p:txBody>
          <a:bodyPr lIns="360000" anchor="ctr"/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Introduction</a:t>
            </a:r>
            <a:endParaRPr lang="de-DE" altLang="en-US" dirty="0">
              <a:solidFill>
                <a:schemeClr val="bg1"/>
              </a:solidFill>
              <a:latin typeface="Arial" panose="020B0604020202020204" pitchFamily="34" charset="0"/>
              <a:ea typeface="CL Univers 47 CondensedLight"/>
            </a:endParaRPr>
          </a:p>
        </p:txBody>
      </p:sp>
      <p:sp>
        <p:nvSpPr>
          <p:cNvPr id="2057" name="Textfeld 26"/>
          <p:cNvSpPr txBox="1">
            <a:spLocks noChangeArrowheads="1"/>
          </p:cNvSpPr>
          <p:nvPr/>
        </p:nvSpPr>
        <p:spPr bwMode="auto">
          <a:xfrm>
            <a:off x="199570" y="10336213"/>
            <a:ext cx="14252574" cy="116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180000" rIns="365760" bIns="182880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To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idunt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voluptur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,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simint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ut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labor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si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ut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fugia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venienis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anisit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,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consecume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con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et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alita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nos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moditiae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.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Expliti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dollaci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liquatibus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velessin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expelig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enihicitam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ventendit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hitatium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reiciis</a:t>
            </a:r>
            <a:endParaRPr lang="de-DE" altLang="en-US" sz="2600" dirty="0">
              <a:latin typeface="Arial" panose="020B0604020202020204" pitchFamily="34" charset="0"/>
              <a:ea typeface="CL Univers 47 CondensedLight"/>
            </a:endParaRPr>
          </a:p>
        </p:txBody>
      </p:sp>
      <p:cxnSp>
        <p:nvCxnSpPr>
          <p:cNvPr id="29" name="Gerade Verbindung 28"/>
          <p:cNvCxnSpPr/>
          <p:nvPr/>
        </p:nvCxnSpPr>
        <p:spPr>
          <a:xfrm>
            <a:off x="199551" y="9372600"/>
            <a:ext cx="0" cy="4321175"/>
          </a:xfrm>
          <a:prstGeom prst="line">
            <a:avLst/>
          </a:prstGeom>
          <a:ln w="50800">
            <a:solidFill>
              <a:srgbClr val="FDC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Textfeld 38"/>
          <p:cNvSpPr txBox="1">
            <a:spLocks noChangeArrowheads="1"/>
          </p:cNvSpPr>
          <p:nvPr/>
        </p:nvSpPr>
        <p:spPr bwMode="auto">
          <a:xfrm>
            <a:off x="181264" y="14203363"/>
            <a:ext cx="14276387" cy="944562"/>
          </a:xfrm>
          <a:prstGeom prst="rect">
            <a:avLst/>
          </a:prstGeom>
          <a:solidFill>
            <a:srgbClr val="FDC31F"/>
          </a:solidFill>
          <a:ln>
            <a:noFill/>
          </a:ln>
        </p:spPr>
        <p:txBody>
          <a:bodyPr lIns="360000" anchor="ctr"/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en-US" sz="4400" dirty="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Headline</a:t>
            </a:r>
            <a:endParaRPr lang="de-DE" altLang="en-US" dirty="0">
              <a:latin typeface="Arial" panose="020B0604020202020204" pitchFamily="34" charset="0"/>
              <a:ea typeface="CL Univers 47 CondensedLight"/>
            </a:endParaRPr>
          </a:p>
        </p:txBody>
      </p:sp>
      <p:cxnSp>
        <p:nvCxnSpPr>
          <p:cNvPr id="41" name="Gerade Verbindung 40"/>
          <p:cNvCxnSpPr/>
          <p:nvPr/>
        </p:nvCxnSpPr>
        <p:spPr>
          <a:xfrm>
            <a:off x="199551" y="14203363"/>
            <a:ext cx="0" cy="7488237"/>
          </a:xfrm>
          <a:prstGeom prst="line">
            <a:avLst/>
          </a:prstGeom>
          <a:ln w="50800">
            <a:solidFill>
              <a:srgbClr val="FDC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Textfeld 56"/>
          <p:cNvSpPr txBox="1">
            <a:spLocks noChangeArrowheads="1"/>
          </p:cNvSpPr>
          <p:nvPr/>
        </p:nvSpPr>
        <p:spPr bwMode="auto">
          <a:xfrm>
            <a:off x="15841264" y="9372600"/>
            <a:ext cx="14276387" cy="944563"/>
          </a:xfrm>
          <a:prstGeom prst="rect">
            <a:avLst/>
          </a:prstGeom>
          <a:solidFill>
            <a:srgbClr val="FDC31F"/>
          </a:solidFill>
          <a:ln>
            <a:noFill/>
          </a:ln>
        </p:spPr>
        <p:txBody>
          <a:bodyPr lIns="360000" anchor="ctr"/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en-US" sz="440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Headline</a:t>
            </a:r>
            <a:endParaRPr lang="de-DE" altLang="en-US">
              <a:latin typeface="Arial" panose="020B0604020202020204" pitchFamily="34" charset="0"/>
              <a:ea typeface="CL Univers 47 CondensedLight"/>
            </a:endParaRPr>
          </a:p>
        </p:txBody>
      </p:sp>
      <p:cxnSp>
        <p:nvCxnSpPr>
          <p:cNvPr id="59" name="Gerade Verbindung 58"/>
          <p:cNvCxnSpPr/>
          <p:nvPr/>
        </p:nvCxnSpPr>
        <p:spPr>
          <a:xfrm>
            <a:off x="15841264" y="9372600"/>
            <a:ext cx="0" cy="7488238"/>
          </a:xfrm>
          <a:prstGeom prst="line">
            <a:avLst/>
          </a:prstGeom>
          <a:ln w="50800">
            <a:solidFill>
              <a:srgbClr val="FDC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Textfeld 17"/>
          <p:cNvSpPr txBox="1">
            <a:spLocks noChangeArrowheads="1"/>
          </p:cNvSpPr>
          <p:nvPr/>
        </p:nvSpPr>
        <p:spPr bwMode="auto">
          <a:xfrm>
            <a:off x="15914289" y="36093400"/>
            <a:ext cx="14198600" cy="946150"/>
          </a:xfrm>
          <a:prstGeom prst="rect">
            <a:avLst/>
          </a:prstGeom>
          <a:solidFill>
            <a:srgbClr val="FDC31F"/>
          </a:solidFill>
          <a:ln>
            <a:noFill/>
          </a:ln>
        </p:spPr>
        <p:txBody>
          <a:bodyPr lIns="360000" anchor="ctr"/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en-US" sz="440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References</a:t>
            </a:r>
            <a:endParaRPr lang="de-DE" altLang="en-US">
              <a:latin typeface="Arial" panose="020B0604020202020204" pitchFamily="34" charset="0"/>
              <a:ea typeface="CL Univers 47 CondensedLight"/>
            </a:endParaRPr>
          </a:p>
        </p:txBody>
      </p:sp>
      <p:sp>
        <p:nvSpPr>
          <p:cNvPr id="2064" name="Textfeld 26"/>
          <p:cNvSpPr txBox="1">
            <a:spLocks noChangeArrowheads="1"/>
          </p:cNvSpPr>
          <p:nvPr/>
        </p:nvSpPr>
        <p:spPr bwMode="auto">
          <a:xfrm>
            <a:off x="15914289" y="37053838"/>
            <a:ext cx="14198600" cy="236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180000" rIns="365760" bIns="182880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To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idunt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voluptur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,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simint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ut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labor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si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ut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fugia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venienis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anisit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,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consecume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con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et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alita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nos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moditiae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.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Expliti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dollaci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liquatibus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velessin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expelig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enihicitam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ventendit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hitatium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reiciis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maio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.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Itatur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vendi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dolores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pt-BR" altLang="en-US" sz="2600" dirty="0">
                <a:latin typeface="Arial" panose="020B0604020202020204" pitchFamily="34" charset="0"/>
                <a:ea typeface="CL Univers 47 CondensedLight"/>
              </a:rPr>
              <a:t>tiorrovitat. Um consequ iditas ut harcius id est dio dolorem harchicat. Fugit quatur as sim solupta ditas sim 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volore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non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commolu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ptaturibus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maiorum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quae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.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Itae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volenet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volorporem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expliquias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dem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dolorundae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derum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estrum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ate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 </a:t>
            </a:r>
          </a:p>
        </p:txBody>
      </p:sp>
      <p:cxnSp>
        <p:nvCxnSpPr>
          <p:cNvPr id="22" name="Gerade Verbindung 28"/>
          <p:cNvCxnSpPr/>
          <p:nvPr/>
        </p:nvCxnSpPr>
        <p:spPr>
          <a:xfrm>
            <a:off x="15914289" y="36096575"/>
            <a:ext cx="0" cy="4319588"/>
          </a:xfrm>
          <a:prstGeom prst="line">
            <a:avLst/>
          </a:prstGeom>
          <a:ln w="50800">
            <a:solidFill>
              <a:srgbClr val="FDC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6" name="Textfeld 17"/>
          <p:cNvSpPr txBox="1">
            <a:spLocks noChangeArrowheads="1"/>
          </p:cNvSpPr>
          <p:nvPr/>
        </p:nvSpPr>
        <p:spPr bwMode="auto">
          <a:xfrm>
            <a:off x="181264" y="36109275"/>
            <a:ext cx="14276387" cy="944563"/>
          </a:xfrm>
          <a:prstGeom prst="rect">
            <a:avLst/>
          </a:prstGeom>
          <a:solidFill>
            <a:srgbClr val="FDC31F"/>
          </a:solidFill>
          <a:ln>
            <a:noFill/>
          </a:ln>
        </p:spPr>
        <p:txBody>
          <a:bodyPr lIns="360000" anchor="ctr"/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en-US" sz="440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Conclusion</a:t>
            </a:r>
            <a:endParaRPr lang="de-DE" altLang="en-US">
              <a:latin typeface="Arial" panose="020B0604020202020204" pitchFamily="34" charset="0"/>
              <a:ea typeface="CL Univers 47 CondensedLight"/>
            </a:endParaRPr>
          </a:p>
        </p:txBody>
      </p:sp>
      <p:sp>
        <p:nvSpPr>
          <p:cNvPr id="2067" name="Textfeld 26"/>
          <p:cNvSpPr txBox="1">
            <a:spLocks noChangeArrowheads="1"/>
          </p:cNvSpPr>
          <p:nvPr/>
        </p:nvSpPr>
        <p:spPr bwMode="auto">
          <a:xfrm>
            <a:off x="181264" y="37069713"/>
            <a:ext cx="14252574" cy="236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180000" rIns="365760" bIns="182880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To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idunt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voluptur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,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simint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ut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labor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si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ut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fugia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venienis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anisit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,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consecume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con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et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alita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nos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moditiae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.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Expliti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dollaci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liquatibus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velessin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expelig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enihicitam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ventendit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hitatium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reiciis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maio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.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Itatur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vendi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dolores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pt-BR" altLang="en-US" sz="2600" dirty="0">
                <a:latin typeface="Arial" panose="020B0604020202020204" pitchFamily="34" charset="0"/>
                <a:ea typeface="CL Univers 47 CondensedLight"/>
              </a:rPr>
              <a:t>tiorrovitat. Um consequ iditas ut harcius id est dio dolorem harchicat. Fugit quatur as sim solupta ditas sim 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volore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non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commolu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ptaturibus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maiorum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quae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.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Itae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volenet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volorporem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expliquias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dem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dolorundae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derum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estrum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ate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 </a:t>
            </a:r>
          </a:p>
        </p:txBody>
      </p:sp>
      <p:cxnSp>
        <p:nvCxnSpPr>
          <p:cNvPr id="31" name="Gerade Verbindung 28"/>
          <p:cNvCxnSpPr/>
          <p:nvPr/>
        </p:nvCxnSpPr>
        <p:spPr>
          <a:xfrm>
            <a:off x="199551" y="36110863"/>
            <a:ext cx="0" cy="4321175"/>
          </a:xfrm>
          <a:prstGeom prst="line">
            <a:avLst/>
          </a:prstGeom>
          <a:ln w="50800">
            <a:solidFill>
              <a:srgbClr val="FDC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0" name="Picture 23" descr="J:\003b-MPI-mpsd\mpi\final\mpsd-logo_print\mpsd-logo_blue_short_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29" y="41350478"/>
            <a:ext cx="231894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80485" y="41158313"/>
            <a:ext cx="67686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ß"/>
              <a:defRPr/>
            </a:pPr>
            <a:r>
              <a:rPr lang="en-US" sz="3200" dirty="0">
                <a:latin typeface="Arial" panose="020B0604020202020204" pitchFamily="34" charset="0"/>
                <a:sym typeface="Wingdings" panose="05000000000000000000" pitchFamily="2" charset="2"/>
              </a:rPr>
              <a:t>Space for affiliations- </a:t>
            </a:r>
          </a:p>
          <a:p>
            <a:pPr algn="ctr">
              <a:defRPr/>
            </a:pPr>
            <a:r>
              <a:rPr lang="en-US" sz="3200" dirty="0">
                <a:latin typeface="Arial" panose="020B0604020202020204" pitchFamily="34" charset="0"/>
                <a:sym typeface="Wingdings" panose="05000000000000000000" pitchFamily="2" charset="2"/>
              </a:rPr>
              <a:t>and/or partner-logos (examples)</a:t>
            </a:r>
            <a:endParaRPr lang="en-US" sz="3200" dirty="0">
              <a:latin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627" y="41347030"/>
            <a:ext cx="4232532" cy="13716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139" y="41350478"/>
            <a:ext cx="1371600" cy="13716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7339" y="41350478"/>
            <a:ext cx="2775363" cy="13716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576" y="41350478"/>
            <a:ext cx="2714411" cy="1371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6892" y="41063833"/>
            <a:ext cx="4264029" cy="1371600"/>
          </a:xfrm>
          <a:prstGeom prst="rect">
            <a:avLst/>
          </a:prstGeom>
        </p:spPr>
      </p:pic>
      <p:sp>
        <p:nvSpPr>
          <p:cNvPr id="32" name="Textfeld 26"/>
          <p:cNvSpPr txBox="1">
            <a:spLocks noChangeArrowheads="1"/>
          </p:cNvSpPr>
          <p:nvPr/>
        </p:nvSpPr>
        <p:spPr bwMode="auto">
          <a:xfrm>
            <a:off x="15841264" y="10321925"/>
            <a:ext cx="14252574" cy="116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180000" rIns="365760" bIns="182880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To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idunt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voluptur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,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simint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ut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labor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si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ut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fugia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venienis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anisit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,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consecume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con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et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alita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nos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moditiae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.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Expliti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dollaci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liquatibus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velessin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expelig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enihicitam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ventendit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hitatium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reiciis</a:t>
            </a:r>
            <a:endParaRPr lang="de-DE" altLang="en-US" sz="2600" dirty="0">
              <a:latin typeface="Arial" panose="020B0604020202020204" pitchFamily="34" charset="0"/>
              <a:ea typeface="CL Univers 47 CondensedLight"/>
            </a:endParaRPr>
          </a:p>
        </p:txBody>
      </p:sp>
      <p:sp>
        <p:nvSpPr>
          <p:cNvPr id="33" name="Textfeld 26"/>
          <p:cNvSpPr txBox="1">
            <a:spLocks noChangeArrowheads="1"/>
          </p:cNvSpPr>
          <p:nvPr/>
        </p:nvSpPr>
        <p:spPr bwMode="auto">
          <a:xfrm>
            <a:off x="162323" y="15147925"/>
            <a:ext cx="14252574" cy="116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180000" rIns="365760" bIns="182880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To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idunt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voluptur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,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simint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ut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labor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si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ut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fugia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venienis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anisit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,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consecume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con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et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alita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nos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moditiae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.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Expliti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dollaci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liquatibus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velessin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expelig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enihicitam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ventendit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hitatium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reiciis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   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A2AF6A59-56DF-4115-A0EE-2E461E181C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25584" y="41158313"/>
            <a:ext cx="4264028" cy="1545938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B3A98FB2-A45C-4D80-9903-4C5B63E664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52155" y="25150996"/>
            <a:ext cx="10799064" cy="6867144"/>
          </a:xfrm>
          <a:prstGeom prst="rect">
            <a:avLst/>
          </a:prstGeom>
        </p:spPr>
      </p:pic>
      <p:sp>
        <p:nvSpPr>
          <p:cNvPr id="34" name="Textfeld 15">
            <a:extLst>
              <a:ext uri="{FF2B5EF4-FFF2-40B4-BE49-F238E27FC236}">
                <a16:creationId xmlns:a16="http://schemas.microsoft.com/office/drawing/2014/main" id="{CDDF456E-EA12-4DF6-A8A5-B1F6CFB5D8A4}"/>
              </a:ext>
            </a:extLst>
          </p:cNvPr>
          <p:cNvSpPr txBox="1"/>
          <p:nvPr/>
        </p:nvSpPr>
        <p:spPr>
          <a:xfrm>
            <a:off x="16613934" y="20281701"/>
            <a:ext cx="113052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defTabSz="417512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2087563" indent="-1630363" algn="l" defTabSz="417512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4175125" indent="-3260725" algn="l" defTabSz="417512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6264275" indent="-4892675" algn="l" defTabSz="417512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8351838" indent="-6523038" algn="l" defTabSz="417512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82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82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82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82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de-DE" sz="2400" dirty="0" err="1">
                <a:latin typeface="Arial" panose="020B0604020202020204" pitchFamily="34" charset="0"/>
              </a:rPr>
              <a:t>Suggestions</a:t>
            </a:r>
            <a:r>
              <a:rPr lang="de-DE" sz="2400" dirty="0">
                <a:latin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</a:rPr>
              <a:t>Top </a:t>
            </a:r>
            <a:r>
              <a:rPr lang="de-DE" sz="2400" dirty="0" err="1">
                <a:latin typeface="Arial" panose="020B0604020202020204" pitchFamily="34" charset="0"/>
              </a:rPr>
              <a:t>headline</a:t>
            </a:r>
            <a:r>
              <a:rPr lang="de-DE" sz="2400" dirty="0">
                <a:latin typeface="Arial" panose="020B0604020202020204" pitchFamily="34" charset="0"/>
              </a:rPr>
              <a:t>: Arial 80pt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latin typeface="Arial" panose="020B0604020202020204" pitchFamily="34" charset="0"/>
              </a:rPr>
              <a:t>Authors</a:t>
            </a:r>
            <a:r>
              <a:rPr lang="de-DE" sz="2400" dirty="0">
                <a:latin typeface="Arial" panose="020B0604020202020204" pitchFamily="34" charset="0"/>
              </a:rPr>
              <a:t> Arial 40pt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</a:rPr>
              <a:t>Main </a:t>
            </a:r>
            <a:r>
              <a:rPr lang="de-DE" sz="2400" dirty="0" err="1">
                <a:latin typeface="Arial" panose="020B0604020202020204" pitchFamily="34" charset="0"/>
              </a:rPr>
              <a:t>text</a:t>
            </a:r>
            <a:r>
              <a:rPr lang="de-DE" sz="2400" dirty="0">
                <a:latin typeface="Arial" panose="020B0604020202020204" pitchFamily="34" charset="0"/>
              </a:rPr>
              <a:t> 26pt Arial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latin typeface="Arial" panose="020B0604020202020204" pitchFamily="34" charset="0"/>
              </a:rPr>
              <a:t>Affiliations</a:t>
            </a:r>
            <a:r>
              <a:rPr lang="de-DE" sz="2400" dirty="0">
                <a:latin typeface="Arial" panose="020B0604020202020204" pitchFamily="34" charset="0"/>
              </a:rPr>
              <a:t> Arial 28pt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</a:rPr>
              <a:t>Box </a:t>
            </a:r>
            <a:r>
              <a:rPr lang="de-DE" sz="2400" dirty="0" err="1">
                <a:latin typeface="Arial" panose="020B0604020202020204" pitchFamily="34" charset="0"/>
              </a:rPr>
              <a:t>headlines</a:t>
            </a:r>
            <a:r>
              <a:rPr lang="de-DE" sz="2400" dirty="0">
                <a:latin typeface="Arial" panose="020B0604020202020204" pitchFamily="34" charset="0"/>
              </a:rPr>
              <a:t> Arial 44</a:t>
            </a:r>
          </a:p>
          <a:p>
            <a:r>
              <a:rPr lang="de-DE" sz="2400" dirty="0">
                <a:latin typeface="Arial" panose="020B0604020202020204" pitchFamily="34" charset="0"/>
              </a:rPr>
              <a:t>(</a:t>
            </a:r>
            <a:r>
              <a:rPr lang="de-DE" sz="2400" dirty="0" err="1">
                <a:latin typeface="Arial" panose="020B0604020202020204" pitchFamily="34" charset="0"/>
              </a:rPr>
              <a:t>or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similar</a:t>
            </a:r>
            <a:r>
              <a:rPr lang="de-DE" sz="2400" dirty="0">
                <a:latin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</a:endParaRPr>
          </a:p>
          <a:p>
            <a:r>
              <a:rPr lang="de-DE" sz="2400" dirty="0" err="1">
                <a:latin typeface="Arial" panose="020B0604020202020204" pitchFamily="34" charset="0"/>
              </a:rPr>
              <a:t>Because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participants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are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usually</a:t>
            </a:r>
            <a:r>
              <a:rPr lang="de-DE" sz="2400" dirty="0">
                <a:latin typeface="Arial" panose="020B0604020202020204" pitchFamily="34" charset="0"/>
              </a:rPr>
              <a:t> not </a:t>
            </a:r>
            <a:r>
              <a:rPr lang="de-DE" sz="2400" dirty="0" err="1">
                <a:latin typeface="Arial" panose="020B0604020202020204" pitchFamily="34" charset="0"/>
              </a:rPr>
              <a:t>from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your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field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having</a:t>
            </a:r>
            <a:r>
              <a:rPr lang="de-DE" sz="2400" dirty="0">
                <a:latin typeface="Arial" panose="020B0604020202020204" pitchFamily="34" charset="0"/>
              </a:rPr>
              <a:t> an </a:t>
            </a:r>
            <a:r>
              <a:rPr lang="de-DE" sz="2400" dirty="0" err="1">
                <a:latin typeface="Arial" panose="020B0604020202020204" pitchFamily="34" charset="0"/>
              </a:rPr>
              <a:t>introduction</a:t>
            </a:r>
            <a:r>
              <a:rPr lang="de-DE" sz="2400" dirty="0">
                <a:latin typeface="Arial" panose="020B0604020202020204" pitchFamily="34" charset="0"/>
              </a:rPr>
              <a:t> and </a:t>
            </a:r>
            <a:r>
              <a:rPr lang="de-DE" sz="2400" dirty="0" err="1">
                <a:latin typeface="Arial" panose="020B0604020202020204" pitchFamily="34" charset="0"/>
              </a:rPr>
              <a:t>conclusion</a:t>
            </a:r>
            <a:r>
              <a:rPr lang="de-DE" sz="2400" dirty="0">
                <a:latin typeface="Arial" panose="020B0604020202020204" pitchFamily="34" charset="0"/>
              </a:rPr>
              <a:t> will/</a:t>
            </a:r>
            <a:r>
              <a:rPr lang="de-DE" sz="2400" dirty="0" err="1">
                <a:latin typeface="Arial" panose="020B0604020202020204" pitchFamily="34" charset="0"/>
              </a:rPr>
              <a:t>can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be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helpfull</a:t>
            </a:r>
            <a:r>
              <a:rPr lang="de-DE" sz="2400" dirty="0">
                <a:latin typeface="Arial" panose="020B0604020202020204" pitchFamily="34" charset="0"/>
              </a:rPr>
              <a:t>  (just a </a:t>
            </a:r>
            <a:r>
              <a:rPr lang="de-DE" sz="2400" dirty="0" err="1">
                <a:latin typeface="Arial" panose="020B0604020202020204" pitchFamily="34" charset="0"/>
              </a:rPr>
              <a:t>suggestion</a:t>
            </a:r>
            <a:r>
              <a:rPr lang="de-DE" sz="2400" dirty="0">
                <a:latin typeface="Arial" panose="020B0604020202020204" pitchFamily="34" charset="0"/>
              </a:rPr>
              <a:t>).</a:t>
            </a:r>
            <a:endParaRPr lang="en-DE" sz="2400" dirty="0">
              <a:latin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B6B24BD-A1CF-4DC1-8457-89AF048075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10878" y="1077864"/>
            <a:ext cx="4250069" cy="46197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CL Univers 47 CondensedLight</vt:lpstr>
      <vt:lpstr>Wingdings</vt:lpstr>
      <vt:lpstr>Larissa-Design</vt:lpstr>
      <vt:lpstr>PowerPoint Presentation</vt:lpstr>
    </vt:vector>
  </TitlesOfParts>
  <Company>westwerk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Jelena Komso</dc:creator>
  <cp:lastModifiedBy>Harms, Joerg</cp:lastModifiedBy>
  <cp:revision>119</cp:revision>
  <cp:lastPrinted>2016-01-29T13:43:43Z</cp:lastPrinted>
  <dcterms:created xsi:type="dcterms:W3CDTF">2013-04-25T08:51:58Z</dcterms:created>
  <dcterms:modified xsi:type="dcterms:W3CDTF">2022-03-03T14:49:36Z</dcterms:modified>
</cp:coreProperties>
</file>